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0emHguNKOY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76B746-D890-4FB4-AE0E-DC48D06C1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1323975"/>
            <a:ext cx="10934700" cy="4305300"/>
          </a:xfrm>
        </p:spPr>
        <p:txBody>
          <a:bodyPr>
            <a:normAutofit/>
          </a:bodyPr>
          <a:lstStyle/>
          <a:p>
            <a:r>
              <a:rPr lang="fr-FR" sz="6000" b="1" cap="none" dirty="0">
                <a:latin typeface="Cursive standard" pitchFamily="2" charset="0"/>
              </a:rPr>
              <a:t>Vocabulaire de l’album </a:t>
            </a:r>
            <a:br>
              <a:rPr lang="fr-FR" sz="6000" b="1" cap="none" dirty="0">
                <a:latin typeface="Cursive standard" pitchFamily="2" charset="0"/>
              </a:rPr>
            </a:br>
            <a:r>
              <a:rPr lang="fr-FR" sz="6000" b="1" cap="none" dirty="0">
                <a:latin typeface="Cursive standard" pitchFamily="2" charset="0"/>
              </a:rPr>
              <a:t>« la petite poule rousse »</a:t>
            </a:r>
            <a:br>
              <a:rPr lang="fr-FR" sz="6000" b="1" cap="none" dirty="0">
                <a:latin typeface="Cursive standard" pitchFamily="2" charset="0"/>
              </a:rPr>
            </a:br>
            <a:br>
              <a:rPr lang="fr-FR" sz="6000" b="1" cap="none" dirty="0">
                <a:latin typeface="Cursive standard" pitchFamily="2" charset="0"/>
              </a:rPr>
            </a:br>
            <a:r>
              <a:rPr lang="fr-FR" sz="3100" b="1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https://www.youtube.com/watch?v=v0emHguNKOY</a:t>
            </a:r>
            <a:r>
              <a:rPr lang="fr-FR" sz="31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r-FR" sz="6000" b="1" cap="none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10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CC4992F2-20C4-4666-8A32-BBBFE746F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228507"/>
              </p:ext>
            </p:extLst>
          </p:nvPr>
        </p:nvGraphicFramePr>
        <p:xfrm>
          <a:off x="2032000" y="719666"/>
          <a:ext cx="8128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FARINE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F89D3605-BBBD-4EC8-BCBE-679482CD4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762" y="1704975"/>
            <a:ext cx="3610827" cy="20288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BE0D903-527C-46F1-8C60-A64551499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7" y="1704975"/>
            <a:ext cx="3284956" cy="218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45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AD95AC11-78E6-4A67-B5A5-ACAEF0642E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363692"/>
              </p:ext>
            </p:extLst>
          </p:nvPr>
        </p:nvGraphicFramePr>
        <p:xfrm>
          <a:off x="2032000" y="719666"/>
          <a:ext cx="8128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FDF74D91-C290-493C-B8C8-4FF60C37DC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303" y="886934"/>
            <a:ext cx="1674458" cy="32372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10D4E3-50EF-4F3B-9D71-BEF21777C2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064" y="1687866"/>
            <a:ext cx="3505656" cy="1969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B64B0EB9-20B5-411F-8E7D-DB3B310C35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97292"/>
              </p:ext>
            </p:extLst>
          </p:nvPr>
        </p:nvGraphicFramePr>
        <p:xfrm>
          <a:off x="2032000" y="719666"/>
          <a:ext cx="8128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COCHON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1026" name="Picture 2" descr="34 cochons d'un élevage porcin de Monteux abattus à cause de la ...">
            <a:extLst>
              <a:ext uri="{FF2B5EF4-FFF2-40B4-BE49-F238E27FC236}">
                <a16:creationId xmlns:a16="http://schemas.microsoft.com/office/drawing/2014/main" id="{69CFC091-436C-4878-A7BD-BA052F4F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60" y="1636819"/>
            <a:ext cx="3406409" cy="190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EEA0499-9C6E-4470-ACCE-65BB29CF86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518" y="1105686"/>
            <a:ext cx="2889265" cy="288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2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C3E6DFFF-B491-480F-AD22-924EDA9FFB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14651"/>
              </p:ext>
            </p:extLst>
          </p:nvPr>
        </p:nvGraphicFramePr>
        <p:xfrm>
          <a:off x="2032000" y="719666"/>
          <a:ext cx="8128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782C72DA-D814-4106-8F84-64344844E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089" y="1617076"/>
            <a:ext cx="3104285" cy="201389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716A223-321A-4B54-8F94-D42659AEA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92" y="1474894"/>
            <a:ext cx="3466584" cy="230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2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7">
            <a:extLst>
              <a:ext uri="{FF2B5EF4-FFF2-40B4-BE49-F238E27FC236}">
                <a16:creationId xmlns:a16="http://schemas.microsoft.com/office/drawing/2014/main" id="{AB6D65E7-0061-49BA-A944-C77343A3B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454439"/>
              </p:ext>
            </p:extLst>
          </p:nvPr>
        </p:nvGraphicFramePr>
        <p:xfrm>
          <a:off x="2032000" y="719666"/>
          <a:ext cx="8128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POUSSIN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CF8BB696-A2C3-4BDF-9B1B-E4A49B914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087" y="814387"/>
            <a:ext cx="1595438" cy="339734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2376C81-3764-45AE-AD1B-B50A64726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874" y="1647824"/>
            <a:ext cx="3218031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CF60D953-52FD-457A-AF4E-CA6DECC7F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711209"/>
              </p:ext>
            </p:extLst>
          </p:nvPr>
        </p:nvGraphicFramePr>
        <p:xfrm>
          <a:off x="2032000" y="719666"/>
          <a:ext cx="8128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PICORER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E9C8050-791E-4AD4-BF61-BE48AB502D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399" y="1474894"/>
            <a:ext cx="3264433" cy="239225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AEBBC7-9416-4B92-A28B-F317BCD2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7771" y="1157287"/>
            <a:ext cx="3035830" cy="303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27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F4952B13-1DC5-4436-A36B-D791E184D4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908392"/>
              </p:ext>
            </p:extLst>
          </p:nvPr>
        </p:nvGraphicFramePr>
        <p:xfrm>
          <a:off x="2032000" y="719666"/>
          <a:ext cx="8128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GERMER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041024FC-1639-4757-86F8-D18205953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5062" y="1346411"/>
            <a:ext cx="3428898" cy="256836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6A004C-ACB6-47FF-86F8-8487C2019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7912" y="1474894"/>
            <a:ext cx="3713445" cy="24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23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372F4628-67C5-4A12-B7C1-126D7BDB36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437039"/>
              </p:ext>
            </p:extLst>
          </p:nvPr>
        </p:nvGraphicFramePr>
        <p:xfrm>
          <a:off x="2032000" y="719666"/>
          <a:ext cx="8128000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EPI DE 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FAUCHER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E43F593E-8C7A-47DC-9DA5-A5823960B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8" y="1395412"/>
            <a:ext cx="3576638" cy="265271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6E3C8B9-5A7E-4E56-A9F5-BA0F67E5D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50" y="1007832"/>
            <a:ext cx="3067050" cy="319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4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3380B366-5B06-4228-8C45-6507E849C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290609"/>
              </p:ext>
            </p:extLst>
          </p:nvPr>
        </p:nvGraphicFramePr>
        <p:xfrm>
          <a:off x="2032000" y="719666"/>
          <a:ext cx="8128000" cy="539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2148592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3815359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5290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5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BATTRE (le blé)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6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MOUDRE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12418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53291A7F-87B4-441C-8C7E-DD0FBAF09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325" y="1695831"/>
            <a:ext cx="3724275" cy="208559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4B5D89D-3789-49E6-A4B9-79D4F5A32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2" y="1648206"/>
            <a:ext cx="3675575" cy="2290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57629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TM04033925[[fn=Ronds dans l’eau]]</Template>
  <TotalTime>33</TotalTime>
  <Words>49</Words>
  <Application>Microsoft Office PowerPoint</Application>
  <PresentationFormat>Grand écran</PresentationFormat>
  <Paragraphs>118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Cursive standard</vt:lpstr>
      <vt:lpstr>Tw Cen MT</vt:lpstr>
      <vt:lpstr>Ronds dans l’eau</vt:lpstr>
      <vt:lpstr>Vocabulaire de l’album  « la petite poule rousse »  https://www.youtube.com/watch?v=v0emHguNKOY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 de l’album  « la petite poule rousse » </dc:title>
  <dc:creator>Marie Guilbert</dc:creator>
  <cp:lastModifiedBy>Marie Guilbert</cp:lastModifiedBy>
  <cp:revision>4</cp:revision>
  <dcterms:created xsi:type="dcterms:W3CDTF">2020-05-01T07:40:01Z</dcterms:created>
  <dcterms:modified xsi:type="dcterms:W3CDTF">2020-05-01T08:13:45Z</dcterms:modified>
</cp:coreProperties>
</file>